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87" r:id="rId4"/>
    <p:sldId id="285" r:id="rId5"/>
    <p:sldId id="259" r:id="rId6"/>
    <p:sldId id="286" r:id="rId7"/>
    <p:sldId id="258" r:id="rId8"/>
    <p:sldId id="288" r:id="rId9"/>
    <p:sldId id="276" r:id="rId10"/>
    <p:sldId id="289" r:id="rId11"/>
    <p:sldId id="271" r:id="rId12"/>
    <p:sldId id="290" r:id="rId13"/>
    <p:sldId id="278" r:id="rId14"/>
    <p:sldId id="291" r:id="rId15"/>
    <p:sldId id="280" r:id="rId16"/>
    <p:sldId id="292" r:id="rId17"/>
    <p:sldId id="282" r:id="rId18"/>
    <p:sldId id="283" r:id="rId19"/>
    <p:sldId id="284" r:id="rId20"/>
    <p:sldId id="267" r:id="rId21"/>
    <p:sldId id="260" r:id="rId22"/>
    <p:sldId id="294" r:id="rId23"/>
    <p:sldId id="268" r:id="rId24"/>
    <p:sldId id="274" r:id="rId25"/>
    <p:sldId id="275" r:id="rId26"/>
    <p:sldId id="266" r:id="rId27"/>
    <p:sldId id="295" r:id="rId28"/>
    <p:sldId id="300" r:id="rId29"/>
    <p:sldId id="296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64" d="100"/>
          <a:sy n="64" d="100"/>
        </p:scale>
        <p:origin x="-1340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D4E9B05-C2EF-460D-A0F6-EB4710D13B83}" type="datetimeFigureOut">
              <a:rPr lang="zh-TW" altLang="en-US" smtClean="0"/>
              <a:pPr/>
              <a:t>2021/2/18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C05184F-3878-43E1-B362-E5BC8033CF8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468560" y="3060948"/>
            <a:ext cx="8676456" cy="1600200"/>
          </a:xfrm>
        </p:spPr>
        <p:txBody>
          <a:bodyPr>
            <a:noAutofit/>
          </a:bodyPr>
          <a:lstStyle/>
          <a:p>
            <a:r>
              <a:rPr lang="zh-TW" altLang="zh-TW" sz="6600" b="1" kern="100" dirty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校園「反霸凌</a:t>
            </a:r>
            <a:r>
              <a:rPr lang="zh-TW" altLang="zh-TW" sz="6600" b="1" kern="100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」</a:t>
            </a:r>
            <a:endParaRPr lang="en-US" altLang="zh-TW" sz="6600" b="1" kern="100" dirty="0" smtClean="0">
              <a:solidFill>
                <a:srgbClr val="000000"/>
              </a:solidFill>
              <a:latin typeface="Times New Roman"/>
              <a:ea typeface="標楷體"/>
              <a:cs typeface="Times New Roman"/>
            </a:endParaRPr>
          </a:p>
          <a:p>
            <a:r>
              <a:rPr lang="zh-TW" altLang="zh-TW" sz="7200" b="1" kern="1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拒絕校園霸凌</a:t>
            </a:r>
            <a:r>
              <a:rPr lang="zh-TW" altLang="zh-TW" sz="7200" b="1" kern="1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，</a:t>
            </a:r>
            <a:endParaRPr lang="en-US" altLang="zh-TW" sz="7200" b="1" kern="1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</a:endParaRPr>
          </a:p>
          <a:p>
            <a:r>
              <a:rPr lang="zh-TW" altLang="zh-TW" sz="7200" b="1" kern="1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勇敢</a:t>
            </a:r>
            <a:r>
              <a:rPr lang="zh-TW" altLang="zh-TW" sz="7200" b="1" kern="1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說出來</a:t>
            </a:r>
            <a:endParaRPr lang="en-US" altLang="zh-TW" sz="7200" b="1" kern="1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endParaRPr lang="zh-TW" altLang="en-US" sz="7200" dirty="0">
              <a:latin typeface="華康正顏楷體W5(P)" pitchFamily="66" charset="-120"/>
              <a:ea typeface="華康正顏楷體W5(P)" pitchFamily="66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2060848"/>
            <a:ext cx="8229600" cy="1470025"/>
          </a:xfrm>
        </p:spPr>
        <p:txBody>
          <a:bodyPr>
            <a:noAutofit/>
          </a:bodyPr>
          <a:lstStyle/>
          <a:p>
            <a:r>
              <a:rPr lang="zh-TW" altLang="en-US" sz="8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</a:t>
            </a:r>
            <a:r>
              <a:rPr lang="zh-TW" altLang="en-US" sz="8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en-US" altLang="zh-TW" sz="8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里港國小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「反霸凌宣導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40968"/>
            <a:ext cx="2265715" cy="35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575048" y="3501008"/>
            <a:ext cx="8568952" cy="1600200"/>
          </a:xfrm>
        </p:spPr>
        <p:txBody>
          <a:bodyPr>
            <a:noAutofit/>
          </a:bodyPr>
          <a:lstStyle/>
          <a:p>
            <a:pPr lvl="0" algn="l">
              <a:buClr>
                <a:srgbClr val="FF388C"/>
              </a:buClr>
            </a:pPr>
            <a:endParaRPr lang="zh-TW" altLang="en-US" sz="8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8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903548" y="3501008"/>
            <a:ext cx="7336904" cy="1600200"/>
          </a:xfrm>
        </p:spPr>
        <p:txBody>
          <a:bodyPr>
            <a:noAutofit/>
          </a:bodyPr>
          <a:lstStyle/>
          <a:p>
            <a:r>
              <a:rPr lang="zh-TW" altLang="en-US" sz="8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瞭解與</a:t>
            </a:r>
            <a:r>
              <a:rPr lang="zh-TW" altLang="en-US" sz="8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</a:t>
            </a:r>
            <a:endParaRPr lang="en-US" altLang="zh-TW" sz="88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8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</a:t>
            </a:r>
            <a:r>
              <a:rPr lang="zh-TW" altLang="en-US" sz="8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障礙者</a:t>
            </a: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華康正顏楷體W5(P)" pitchFamily="66" charset="-120"/>
                <a:ea typeface="華康正顏楷體W5(P)" pitchFamily="66" charset="-120"/>
              </a:rPr>
              <a:t>友善校園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zh-TW" altLang="en-US" sz="5400" b="1" dirty="0">
                <a:ln w="10541" cmpd="sng">
                  <a:solidFill>
                    <a:srgbClr val="FF388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388C">
                        <a:tint val="40000"/>
                        <a:satMod val="250000"/>
                      </a:srgbClr>
                    </a:gs>
                    <a:gs pos="9000">
                      <a:srgbClr val="FF388C">
                        <a:tint val="52000"/>
                        <a:satMod val="300000"/>
                      </a:srgbClr>
                    </a:gs>
                    <a:gs pos="50000">
                      <a:srgbClr val="FF388C">
                        <a:shade val="20000"/>
                        <a:satMod val="300000"/>
                      </a:srgbClr>
                    </a:gs>
                    <a:gs pos="79000">
                      <a:srgbClr val="FF388C">
                        <a:tint val="52000"/>
                        <a:satMod val="300000"/>
                      </a:srgbClr>
                    </a:gs>
                    <a:gs pos="100000">
                      <a:srgbClr val="FF388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里港國小</a:t>
            </a:r>
          </a:p>
        </p:txBody>
      </p:sp>
    </p:spTree>
    <p:extLst>
      <p:ext uri="{BB962C8B-B14F-4D97-AF65-F5344CB8AC3E}">
        <p14:creationId xmlns:p14="http://schemas.microsoft.com/office/powerpoint/2010/main" val="421960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903548" y="3501008"/>
            <a:ext cx="7336904" cy="1600200"/>
          </a:xfrm>
        </p:spPr>
        <p:txBody>
          <a:bodyPr>
            <a:noAutofit/>
          </a:bodyPr>
          <a:lstStyle/>
          <a:p>
            <a:endParaRPr lang="zh-TW" altLang="en-US" sz="8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144000" cy="653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7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683568" y="3356992"/>
            <a:ext cx="7560840" cy="1600200"/>
          </a:xfrm>
        </p:spPr>
        <p:txBody>
          <a:bodyPr>
            <a:noAutofit/>
          </a:bodyPr>
          <a:lstStyle/>
          <a:p>
            <a:r>
              <a:rPr lang="zh-TW" altLang="zh-TW" sz="6600" b="1" kern="100" dirty="0">
                <a:solidFill>
                  <a:schemeClr val="tx1"/>
                </a:solidFill>
                <a:ea typeface="標楷體"/>
                <a:cs typeface="Times New Roman"/>
              </a:rPr>
              <a:t>共同響應網路安全日，共創一個更美好的網路世界</a:t>
            </a:r>
            <a:endParaRPr lang="zh-TW" altLang="en-US" sz="6600" b="1" dirty="0">
              <a:solidFill>
                <a:schemeClr val="tx1"/>
              </a:solidFill>
              <a:latin typeface="書法家中楷體" pitchFamily="49" charset="-120"/>
              <a:ea typeface="書法家中楷體" pitchFamily="49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zh-TW" altLang="en-US" sz="5400" b="1" dirty="0">
                <a:ln w="10541" cmpd="sng">
                  <a:solidFill>
                    <a:srgbClr val="FF388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388C">
                        <a:tint val="40000"/>
                        <a:satMod val="250000"/>
                      </a:srgbClr>
                    </a:gs>
                    <a:gs pos="9000">
                      <a:srgbClr val="FF388C">
                        <a:tint val="52000"/>
                        <a:satMod val="300000"/>
                      </a:srgbClr>
                    </a:gs>
                    <a:gs pos="50000">
                      <a:srgbClr val="FF388C">
                        <a:shade val="20000"/>
                        <a:satMod val="300000"/>
                      </a:srgbClr>
                    </a:gs>
                    <a:gs pos="79000">
                      <a:srgbClr val="FF388C">
                        <a:tint val="52000"/>
                        <a:satMod val="300000"/>
                      </a:srgbClr>
                    </a:gs>
                    <a:gs pos="100000">
                      <a:srgbClr val="FF388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里港國小</a:t>
            </a:r>
          </a:p>
        </p:txBody>
      </p:sp>
    </p:spTree>
    <p:extLst>
      <p:ext uri="{BB962C8B-B14F-4D97-AF65-F5344CB8AC3E}">
        <p14:creationId xmlns:p14="http://schemas.microsoft.com/office/powerpoint/2010/main" val="42110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683568" y="3356992"/>
            <a:ext cx="7560840" cy="1600200"/>
          </a:xfrm>
        </p:spPr>
        <p:txBody>
          <a:bodyPr>
            <a:noAutofit/>
          </a:bodyPr>
          <a:lstStyle/>
          <a:p>
            <a:endParaRPr lang="zh-TW" altLang="en-US" sz="6600" b="1" dirty="0">
              <a:solidFill>
                <a:schemeClr val="tx1"/>
              </a:solidFill>
              <a:latin typeface="書法家中楷體" pitchFamily="49" charset="-120"/>
              <a:ea typeface="書法家中楷體" pitchFamily="49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46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683568" y="3356992"/>
            <a:ext cx="8280920" cy="2952328"/>
          </a:xfrm>
        </p:spPr>
        <p:txBody>
          <a:bodyPr>
            <a:noAutofit/>
          </a:bodyPr>
          <a:lstStyle/>
          <a:p>
            <a:r>
              <a:rPr lang="zh-TW" altLang="zh-TW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落實推動人權教育、法治教育、品德教育、生命教育、 </a:t>
            </a:r>
            <a:endParaRPr lang="zh-TW" altLang="zh-TW" sz="4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資訊素養與倫理，以</a:t>
            </a:r>
            <a:r>
              <a:rPr lang="zh-TW" altLang="zh-TW" sz="4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增進</a:t>
            </a:r>
            <a:endParaRPr lang="en-US" altLang="zh-TW" sz="48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4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</a:t>
            </a:r>
            <a:r>
              <a:rPr lang="zh-TW" altLang="zh-TW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校園之基礎</a:t>
            </a:r>
            <a:endParaRPr lang="zh-TW" altLang="en-US" sz="4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0541" cmpd="sng">
                  <a:solidFill>
                    <a:srgbClr val="FF388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388C">
                        <a:tint val="40000"/>
                        <a:satMod val="250000"/>
                      </a:srgbClr>
                    </a:gs>
                    <a:gs pos="9000">
                      <a:srgbClr val="FF388C">
                        <a:tint val="52000"/>
                        <a:satMod val="300000"/>
                      </a:srgbClr>
                    </a:gs>
                    <a:gs pos="50000">
                      <a:srgbClr val="FF388C">
                        <a:shade val="20000"/>
                        <a:satMod val="300000"/>
                      </a:srgbClr>
                    </a:gs>
                    <a:gs pos="79000">
                      <a:srgbClr val="FF388C">
                        <a:tint val="52000"/>
                        <a:satMod val="300000"/>
                      </a:srgbClr>
                    </a:gs>
                    <a:gs pos="100000">
                      <a:srgbClr val="FF388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里港國小</a:t>
            </a:r>
          </a:p>
        </p:txBody>
      </p:sp>
    </p:spTree>
    <p:extLst>
      <p:ext uri="{BB962C8B-B14F-4D97-AF65-F5344CB8AC3E}">
        <p14:creationId xmlns:p14="http://schemas.microsoft.com/office/powerpoint/2010/main" val="9943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683568" y="3356992"/>
            <a:ext cx="8280920" cy="2952328"/>
          </a:xfrm>
        </p:spPr>
        <p:txBody>
          <a:bodyPr>
            <a:noAutofit/>
          </a:bodyPr>
          <a:lstStyle/>
          <a:p>
            <a:endParaRPr lang="zh-TW" altLang="en-US" sz="4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0541" cmpd="sng">
                  <a:solidFill>
                    <a:srgbClr val="FF388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388C">
                        <a:tint val="40000"/>
                        <a:satMod val="250000"/>
                      </a:srgbClr>
                    </a:gs>
                    <a:gs pos="9000">
                      <a:srgbClr val="FF388C">
                        <a:tint val="52000"/>
                        <a:satMod val="300000"/>
                      </a:srgbClr>
                    </a:gs>
                    <a:gs pos="50000">
                      <a:srgbClr val="FF388C">
                        <a:shade val="20000"/>
                        <a:satMod val="300000"/>
                      </a:srgbClr>
                    </a:gs>
                    <a:gs pos="79000">
                      <a:srgbClr val="FF388C">
                        <a:tint val="52000"/>
                        <a:satMod val="300000"/>
                      </a:srgbClr>
                    </a:gs>
                    <a:gs pos="100000">
                      <a:srgbClr val="FF388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里港國小</a:t>
            </a: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-684584" y="1484784"/>
            <a:ext cx="8229600" cy="1470025"/>
          </a:xfrm>
        </p:spPr>
        <p:txBody>
          <a:bodyPr>
            <a:normAutofit fontScale="90000"/>
          </a:bodyPr>
          <a:lstStyle/>
          <a:p>
            <a:r>
              <a:rPr lang="zh-TW" altLang="en-US" sz="8800" b="1" dirty="0" smtClean="0">
                <a:solidFill>
                  <a:srgbClr val="FFFF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無菸校園</a:t>
            </a:r>
            <a:endParaRPr lang="zh-TW" altLang="en-US" b="1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910850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6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87424"/>
            <a:ext cx="9252520" cy="8359458"/>
          </a:xfrm>
        </p:spPr>
      </p:pic>
    </p:spTree>
    <p:extLst>
      <p:ext uri="{BB962C8B-B14F-4D97-AF65-F5344CB8AC3E}">
        <p14:creationId xmlns:p14="http://schemas.microsoft.com/office/powerpoint/2010/main" val="376195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6" y="1052736"/>
            <a:ext cx="9144000" cy="48880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835696" y="126566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0541" cmpd="sng">
                  <a:solidFill>
                    <a:srgbClr val="FF388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388C">
                        <a:tint val="40000"/>
                        <a:satMod val="250000"/>
                      </a:srgbClr>
                    </a:gs>
                    <a:gs pos="9000">
                      <a:srgbClr val="FF388C">
                        <a:tint val="52000"/>
                        <a:satMod val="300000"/>
                      </a:srgbClr>
                    </a:gs>
                    <a:gs pos="50000">
                      <a:srgbClr val="FF388C">
                        <a:shade val="20000"/>
                        <a:satMod val="300000"/>
                      </a:srgbClr>
                    </a:gs>
                    <a:gs pos="79000">
                      <a:srgbClr val="FF388C">
                        <a:tint val="52000"/>
                        <a:satMod val="300000"/>
                      </a:srgbClr>
                    </a:gs>
                    <a:gs pos="100000">
                      <a:srgbClr val="FF388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里港國小</a:t>
            </a:r>
          </a:p>
        </p:txBody>
      </p:sp>
    </p:spTree>
    <p:extLst>
      <p:ext uri="{BB962C8B-B14F-4D97-AF65-F5344CB8AC3E}">
        <p14:creationId xmlns:p14="http://schemas.microsoft.com/office/powerpoint/2010/main" val="410341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605"/>
            <a:ext cx="9180512" cy="6912768"/>
          </a:xfrm>
        </p:spPr>
      </p:pic>
    </p:spTree>
    <p:extLst>
      <p:ext uri="{BB962C8B-B14F-4D97-AF65-F5344CB8AC3E}">
        <p14:creationId xmlns:p14="http://schemas.microsoft.com/office/powerpoint/2010/main" val="311030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755576" y="3501008"/>
            <a:ext cx="7704856" cy="1600200"/>
          </a:xfrm>
        </p:spPr>
        <p:txBody>
          <a:bodyPr>
            <a:noAutofit/>
          </a:bodyPr>
          <a:lstStyle/>
          <a:p>
            <a:r>
              <a:rPr lang="zh-TW" altLang="zh-TW" sz="7200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防制學生藥物</a:t>
            </a:r>
            <a:r>
              <a:rPr lang="zh-TW" altLang="zh-TW" sz="7200" kern="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濫用</a:t>
            </a:r>
            <a:endParaRPr lang="en-US" altLang="zh-TW" sz="7200" kern="1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</a:endParaRPr>
          </a:p>
          <a:p>
            <a:r>
              <a:rPr lang="zh-TW" altLang="zh-TW" sz="8000" b="1" kern="1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校園毒品零容忍</a:t>
            </a:r>
            <a:endParaRPr lang="en-US" altLang="zh-TW" sz="8000" kern="1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</a:endParaRPr>
          </a:p>
          <a:p>
            <a:endParaRPr lang="zh-TW" altLang="en-US" sz="7200" dirty="0">
              <a:latin typeface="華康正顏楷體W5(P)" pitchFamily="66" charset="-120"/>
              <a:ea typeface="華康正顏楷體W5(P)" pitchFamily="66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里港國小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729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3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043608" y="3501008"/>
            <a:ext cx="7200800" cy="1600200"/>
          </a:xfrm>
        </p:spPr>
        <p:txBody>
          <a:bodyPr>
            <a:noAutofit/>
          </a:bodyPr>
          <a:lstStyle/>
          <a:p>
            <a:r>
              <a:rPr lang="zh-TW" altLang="zh-TW" sz="88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兒童權利公約</a:t>
            </a:r>
            <a:endParaRPr lang="zh-TW" altLang="en-US" sz="8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里港國小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73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100" y="-320675"/>
            <a:ext cx="11252200" cy="749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70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497" cy="717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5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02838" y="3501008"/>
            <a:ext cx="8676456" cy="1600200"/>
          </a:xfrm>
        </p:spPr>
        <p:txBody>
          <a:bodyPr>
            <a:noAutofit/>
          </a:bodyPr>
          <a:lstStyle/>
          <a:p>
            <a:r>
              <a:rPr lang="zh-TW" altLang="zh-TW" sz="4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宣導校園「禁止體罰、輔導管教配套措施對照表及架構」、「教師輔導管教學生辦法注意事項及須知」、「推動校園正向管教工作」</a:t>
            </a:r>
            <a:endParaRPr lang="zh-TW" altLang="en-US" sz="4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8229600" cy="1470025"/>
          </a:xfrm>
        </p:spPr>
        <p:txBody>
          <a:bodyPr>
            <a:noAutofit/>
          </a:bodyPr>
          <a:lstStyle/>
          <a:p>
            <a:r>
              <a:rPr lang="zh-TW" altLang="en-US" sz="8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</a:t>
            </a:r>
            <a:r>
              <a:rPr lang="zh-TW" altLang="en-US" sz="8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en-US" altLang="zh-TW" sz="8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zh-TW" altLang="en-US" sz="5400" b="1" dirty="0">
                <a:ln w="10541" cmpd="sng">
                  <a:solidFill>
                    <a:srgbClr val="FF388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388C">
                        <a:tint val="40000"/>
                        <a:satMod val="250000"/>
                      </a:srgbClr>
                    </a:gs>
                    <a:gs pos="9000">
                      <a:srgbClr val="FF388C">
                        <a:tint val="52000"/>
                        <a:satMod val="300000"/>
                      </a:srgbClr>
                    </a:gs>
                    <a:gs pos="50000">
                      <a:srgbClr val="FF388C">
                        <a:shade val="20000"/>
                        <a:satMod val="300000"/>
                      </a:srgbClr>
                    </a:gs>
                    <a:gs pos="79000">
                      <a:srgbClr val="FF388C">
                        <a:tint val="52000"/>
                        <a:satMod val="300000"/>
                      </a:srgbClr>
                    </a:gs>
                    <a:gs pos="100000">
                      <a:srgbClr val="FF388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里港國小</a:t>
            </a:r>
          </a:p>
        </p:txBody>
      </p:sp>
    </p:spTree>
    <p:extLst>
      <p:ext uri="{BB962C8B-B14F-4D97-AF65-F5344CB8AC3E}">
        <p14:creationId xmlns:p14="http://schemas.microsoft.com/office/powerpoint/2010/main" val="410160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539552" y="3284984"/>
            <a:ext cx="8280920" cy="3168352"/>
          </a:xfrm>
        </p:spPr>
        <p:txBody>
          <a:bodyPr>
            <a:normAutofit fontScale="92500" lnSpcReduction="20000"/>
          </a:bodyPr>
          <a:lstStyle/>
          <a:p>
            <a:r>
              <a:rPr lang="zh-TW" altLang="zh-TW" sz="104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兒少保護</a:t>
            </a:r>
            <a:r>
              <a:rPr lang="zh-TW" altLang="zh-TW" sz="10400" b="1" kern="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宣導</a:t>
            </a:r>
            <a:endParaRPr lang="en-US" altLang="zh-TW" sz="10400" b="1" kern="1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r>
              <a:rPr lang="zh-TW" altLang="zh-TW" sz="7200" b="1" kern="1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家暴</a:t>
            </a:r>
            <a:r>
              <a:rPr lang="zh-TW" altLang="zh-TW" sz="7200" b="1" kern="1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防治</a:t>
            </a:r>
            <a:endParaRPr lang="en-US" altLang="zh-TW" sz="7200" b="1" kern="1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r>
              <a:rPr lang="zh-TW" altLang="zh-TW" sz="7200" b="1" kern="1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性別</a:t>
            </a:r>
            <a:r>
              <a:rPr lang="zh-TW" altLang="zh-TW" sz="7200" b="1" kern="1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平等教育</a:t>
            </a:r>
            <a:endParaRPr lang="en-US" altLang="zh-TW" sz="7200" b="1" kern="1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endParaRPr lang="zh-TW" altLang="en-US" sz="7200" dirty="0">
              <a:latin typeface="華康正顏楷體W5(P)" pitchFamily="66" charset="-120"/>
              <a:ea typeface="華康正顏楷體W5(P)" pitchFamily="66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里港國小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25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" y="210511"/>
            <a:ext cx="8892479" cy="663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9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539552" y="3284984"/>
            <a:ext cx="8280920" cy="3168352"/>
          </a:xfrm>
        </p:spPr>
        <p:txBody>
          <a:bodyPr>
            <a:normAutofit lnSpcReduction="10000"/>
          </a:bodyPr>
          <a:lstStyle/>
          <a:p>
            <a:r>
              <a:rPr lang="zh-TW" alt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網路旅程．不</a:t>
            </a:r>
          </a:p>
          <a:p>
            <a:r>
              <a:rPr lang="zh-TW" alt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留傷痕</a:t>
            </a:r>
            <a:r>
              <a:rPr lang="en-US" altLang="zh-TW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防治數位性別暴力</a:t>
            </a:r>
            <a:endParaRPr lang="zh-TW" altLang="en-US" sz="72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里港國小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84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539552" y="3284984"/>
            <a:ext cx="8280920" cy="3168352"/>
          </a:xfrm>
        </p:spPr>
        <p:txBody>
          <a:bodyPr>
            <a:normAutofit lnSpcReduction="10000"/>
          </a:bodyPr>
          <a:lstStyle/>
          <a:p>
            <a:r>
              <a:rPr lang="zh-TW" alt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網路旅程．不</a:t>
            </a:r>
          </a:p>
          <a:p>
            <a:r>
              <a:rPr lang="zh-TW" alt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留傷痕</a:t>
            </a:r>
            <a:r>
              <a:rPr lang="en-US" altLang="zh-TW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防治數位性別暴力</a:t>
            </a:r>
            <a:endParaRPr lang="zh-TW" altLang="en-US" sz="72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里港國小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4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539552" y="3284984"/>
            <a:ext cx="8280920" cy="3168352"/>
          </a:xfrm>
        </p:spPr>
        <p:txBody>
          <a:bodyPr>
            <a:normAutofit/>
          </a:bodyPr>
          <a:lstStyle/>
          <a:p>
            <a:endParaRPr lang="zh-TW" altLang="en-US" sz="72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里港國小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24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755576" y="3501008"/>
            <a:ext cx="7704856" cy="1600200"/>
          </a:xfrm>
        </p:spPr>
        <p:txBody>
          <a:bodyPr>
            <a:noAutofit/>
          </a:bodyPr>
          <a:lstStyle/>
          <a:p>
            <a:endParaRPr lang="zh-TW" altLang="en-US" sz="7200" dirty="0">
              <a:latin typeface="華康正顏楷體W5(P)" pitchFamily="66" charset="-120"/>
              <a:ea typeface="華康正顏楷體W5(P)" pitchFamily="66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3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3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755576" y="3501008"/>
            <a:ext cx="7704856" cy="1600200"/>
          </a:xfrm>
        </p:spPr>
        <p:txBody>
          <a:bodyPr>
            <a:noAutofit/>
          </a:bodyPr>
          <a:lstStyle/>
          <a:p>
            <a:endParaRPr lang="zh-TW" altLang="en-US" sz="9600" dirty="0">
              <a:latin typeface="華康正顏楷體W5(P)" pitchFamily="66" charset="-120"/>
              <a:ea typeface="華康正顏楷體W5(P)" pitchFamily="66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里港國小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5774"/>
            <a:ext cx="8928992" cy="618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72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2110" y="3501008"/>
            <a:ext cx="9073008" cy="3168352"/>
          </a:xfrm>
        </p:spPr>
        <p:txBody>
          <a:bodyPr>
            <a:normAutofit/>
          </a:bodyPr>
          <a:lstStyle/>
          <a:p>
            <a:r>
              <a:rPr lang="zh-TW" altLang="zh-TW" sz="9600" b="1" kern="100" dirty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「防制校園霸凌」</a:t>
            </a:r>
            <a:endParaRPr lang="zh-TW" altLang="en-US" sz="7200" dirty="0">
              <a:latin typeface="華康正顏楷體W5(P)" pitchFamily="66" charset="-120"/>
              <a:ea typeface="華康正顏楷體W5(P)" pitchFamily="66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里港國小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87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2110" y="3501008"/>
            <a:ext cx="9073008" cy="3168352"/>
          </a:xfrm>
        </p:spPr>
        <p:txBody>
          <a:bodyPr>
            <a:normAutofit/>
          </a:bodyPr>
          <a:lstStyle/>
          <a:p>
            <a:endParaRPr lang="zh-TW" altLang="en-US" sz="7200" dirty="0">
              <a:latin typeface="華康正顏楷體W5(P)" pitchFamily="66" charset="-120"/>
              <a:ea typeface="華康正顏楷體W5(P)" pitchFamily="66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073008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2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87524" y="4077072"/>
            <a:ext cx="8568952" cy="1600200"/>
          </a:xfrm>
        </p:spPr>
        <p:txBody>
          <a:bodyPr>
            <a:noAutofit/>
          </a:bodyPr>
          <a:lstStyle/>
          <a:p>
            <a:r>
              <a:rPr lang="zh-TW" altLang="zh-TW" sz="88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杜絕復仇式</a:t>
            </a:r>
            <a:r>
              <a:rPr lang="zh-TW" altLang="zh-TW" sz="8800" b="1" kern="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色情</a:t>
            </a:r>
            <a:endParaRPr lang="en-US" altLang="zh-TW" sz="8800" b="1" kern="1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里港國小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6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87524" y="4077072"/>
            <a:ext cx="8568952" cy="1600200"/>
          </a:xfrm>
        </p:spPr>
        <p:txBody>
          <a:bodyPr>
            <a:noAutofit/>
          </a:bodyPr>
          <a:lstStyle/>
          <a:p>
            <a:endParaRPr lang="en-US" altLang="zh-TW" sz="8800" b="1" kern="1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0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575048" y="3501008"/>
            <a:ext cx="8568952" cy="1600200"/>
          </a:xfrm>
        </p:spPr>
        <p:txBody>
          <a:bodyPr>
            <a:noAutofit/>
          </a:bodyPr>
          <a:lstStyle/>
          <a:p>
            <a:pPr lvl="0" algn="l">
              <a:buClr>
                <a:srgbClr val="FF388C"/>
              </a:buClr>
            </a:pPr>
            <a:r>
              <a:rPr lang="zh-TW" altLang="en-US" sz="8000" b="1" kern="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校園親密關係暴力</a:t>
            </a:r>
            <a:r>
              <a:rPr lang="zh-TW" altLang="en-US" sz="8000" b="1" kern="1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事件防</a:t>
            </a:r>
            <a:r>
              <a:rPr lang="zh-TW" altLang="en-US" sz="8000" b="1" kern="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制及處理</a:t>
            </a:r>
            <a:endParaRPr lang="zh-TW" altLang="en-US" sz="8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40466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里港國小</a:t>
            </a:r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0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神韻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1695</TotalTime>
  <Words>221</Words>
  <Application>Microsoft Office PowerPoint</Application>
  <PresentationFormat>如螢幕大小 (4:3)</PresentationFormat>
  <Paragraphs>55</Paragraphs>
  <Slides>29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公正</vt:lpstr>
      <vt:lpstr>友善校園 </vt:lpstr>
      <vt:lpstr>友善校園</vt:lpstr>
      <vt:lpstr>PowerPoint 簡報</vt:lpstr>
      <vt:lpstr>友善校園</vt:lpstr>
      <vt:lpstr>友善校園</vt:lpstr>
      <vt:lpstr>PowerPoint 簡報</vt:lpstr>
      <vt:lpstr>友善校園</vt:lpstr>
      <vt:lpstr>PowerPoint 簡報</vt:lpstr>
      <vt:lpstr>友善校園</vt:lpstr>
      <vt:lpstr>PowerPoint 簡報</vt:lpstr>
      <vt:lpstr>友善校園</vt:lpstr>
      <vt:lpstr>PowerPoint 簡報</vt:lpstr>
      <vt:lpstr>友善校園</vt:lpstr>
      <vt:lpstr>PowerPoint 簡報</vt:lpstr>
      <vt:lpstr>友善校園</vt:lpstr>
      <vt:lpstr>無菸校園</vt:lpstr>
      <vt:lpstr>PowerPoint 簡報</vt:lpstr>
      <vt:lpstr>PowerPoint 簡報</vt:lpstr>
      <vt:lpstr>PowerPoint 簡報</vt:lpstr>
      <vt:lpstr>PowerPoint 簡報</vt:lpstr>
      <vt:lpstr>友善校園</vt:lpstr>
      <vt:lpstr>PowerPoint 簡報</vt:lpstr>
      <vt:lpstr>PowerPoint 簡報</vt:lpstr>
      <vt:lpstr>友善校園 </vt:lpstr>
      <vt:lpstr>友善校園</vt:lpstr>
      <vt:lpstr>PowerPoint 簡報</vt:lpstr>
      <vt:lpstr>友善校園</vt:lpstr>
      <vt:lpstr>友善校園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友善校園</dc:title>
  <dc:creator>USER-PC</dc:creator>
  <cp:lastModifiedBy>username</cp:lastModifiedBy>
  <cp:revision>79</cp:revision>
  <dcterms:created xsi:type="dcterms:W3CDTF">2017-08-31T04:28:32Z</dcterms:created>
  <dcterms:modified xsi:type="dcterms:W3CDTF">2021-02-19T03:31:43Z</dcterms:modified>
</cp:coreProperties>
</file>